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7" autoAdjust="0"/>
    <p:restoredTop sz="94660"/>
  </p:normalViewPr>
  <p:slideViewPr>
    <p:cSldViewPr snapToGrid="0">
      <p:cViewPr>
        <p:scale>
          <a:sx n="100" d="100"/>
          <a:sy n="100" d="100"/>
        </p:scale>
        <p:origin x="363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DE17-2380-4F7A-B38C-8D7B8E04D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53A41-2BDC-4324-81E6-BCCAE4502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8B5C-EB68-4D51-A082-EFEE700E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9159-1CB6-4ACF-AC81-1E47194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165D-AB63-423D-A17C-4D5543D6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148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6BF4-E7ED-4F10-84D1-7AFBD82E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B627D-007A-4BFF-9C1C-BA21B80D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74154-914C-47D0-BEC7-304EBE2C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2EFF-321A-4537-8E1F-BA8BC060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A3051-37CE-4AD5-8973-66CA1D9F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462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F4C7C-39AD-4752-B8DD-DDEC35E48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6C09C-EE41-4E40-B2A7-7507C54FC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FFAA-4D09-4A92-980A-E5D5470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E918-0097-4669-9F05-56FDFC15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56B3-FAD8-4338-A781-DB53EAB3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159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ABC5-8193-48F3-BB2C-6608D827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46F2-F0EB-422D-B658-BFA10C63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B106-04D7-48A4-838F-C32720B1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28E9-2392-48D2-8519-5208AC1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A7CD1-6B71-460B-B990-A90C041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549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FA6B-F3DB-473C-BF72-CC01F1E5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0766-2106-4F44-9BFB-563E09A6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56D63-2CC1-4E51-983A-23EB6140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27A2-45F4-44A2-8851-8A7233B2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DA54-F87B-4683-A335-31918DAF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40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92B6-D553-487D-A8E2-F2DB64D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D840-4C88-4373-8A72-CFC5AA6C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42634-C20F-4C6F-9A48-9014C237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CDC0C-E41C-47A9-AC12-766C3A35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70BBE-22CA-4AFE-85C6-1AD5157C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4F588-7EE4-4F14-8A62-12A608F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05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7518-2287-48BD-8668-36883620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3ACE-F419-4B01-BE96-FCC046B21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C492-64B6-4F68-AA0F-970B7993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1D8D8-E5D2-4DB8-9A9C-7E3F671DC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5B38C-3B6E-49D1-90F3-4C111AEE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79F10-FDA2-4277-A9BC-3943A7D4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0E984-DE19-4D09-B167-3EAA5278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F3E69-4266-4EEF-A1E9-67A540D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32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6F08-6F8A-4AFF-AB07-9E076D42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3B8B3-5D6E-44B4-B057-652A99FE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7994B-D6FA-4BDF-BABA-B4DCE92C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E80A-E6B0-4A87-9329-9FEC1AED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976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853C-1FF6-4E22-B83D-A58C3A36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D981F-F291-4643-A2CD-561C23EE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F2C0-09D4-4601-8962-9361579C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65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EE3-54AD-44FE-A952-59E77D27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AE4B-D057-4C55-980D-75CB523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05F34-0761-42A3-BAC7-A95A68CF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2D6DD-9CA2-4DD6-8B4F-DACF8B1D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D4E1-D9E0-4B49-9DF4-E8778244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3F527-2DFC-47A1-A008-E71244D7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725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CC3B-10E6-460E-A8FF-36E5D1D7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8F554-55FE-4948-A9C7-A1803135C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BD13-ACD1-46FE-9129-9C62BD4F3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01DB-3615-4267-A592-A5C0AE8A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0DC8A-3AFA-4D00-9E1E-67DB143D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88559-44EB-4E74-A12A-2E5B55E0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106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894A3-BFE6-49B1-9735-B0B5D0BC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0ACD-D3CD-4D5E-98D5-2EDD9D257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A75D-CBF8-4F75-8DAE-4E525A46D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64DA1-3033-4EC0-9CC5-103CC9CDE583}" type="datetimeFigureOut">
              <a:rPr lang="en-SG" smtClean="0"/>
              <a:t>2/4/2019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5135-0C00-4BE4-ACC3-79D46590F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6EA1B-F91E-4E30-981F-246DAA859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127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889CB-2DC7-4207-9EDA-95CF99427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5" t="27495" r="30535" b="30535"/>
          <a:stretch/>
        </p:blipFill>
        <p:spPr>
          <a:xfrm>
            <a:off x="0" y="118446"/>
            <a:ext cx="2885335" cy="207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9A40C-5994-422A-9443-E12DC6E14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3" t="27150" r="30641" b="31537"/>
          <a:stretch/>
        </p:blipFill>
        <p:spPr>
          <a:xfrm>
            <a:off x="2837958" y="37901"/>
            <a:ext cx="2918030" cy="2154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47FDF-CC98-44CD-B199-D28FF4BBA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48" t="27427" r="31286" b="31965"/>
          <a:stretch/>
        </p:blipFill>
        <p:spPr>
          <a:xfrm>
            <a:off x="5755988" y="37901"/>
            <a:ext cx="3005326" cy="21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05AA4-19D1-4063-BC68-F8DE577A8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4" t="27496" r="30674" b="30674"/>
          <a:stretch/>
        </p:blipFill>
        <p:spPr>
          <a:xfrm>
            <a:off x="8756775" y="0"/>
            <a:ext cx="3066926" cy="22127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17B4-ABDC-4E63-A77F-9CE6619E1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7" t="27500" r="31667" b="30555"/>
          <a:stretch/>
        </p:blipFill>
        <p:spPr>
          <a:xfrm>
            <a:off x="-1" y="2212718"/>
            <a:ext cx="2877155" cy="2154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968F3-BFA9-4442-9004-8D802912BF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24" t="25555" r="29259" b="33704"/>
          <a:stretch/>
        </p:blipFill>
        <p:spPr>
          <a:xfrm>
            <a:off x="2885335" y="2230101"/>
            <a:ext cx="2918030" cy="210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DA064F-B9AF-4CAB-A65C-F0BB49CBF0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50" t="27778" r="31605" b="31018"/>
          <a:stretch/>
        </p:blipFill>
        <p:spPr>
          <a:xfrm>
            <a:off x="5755988" y="2212718"/>
            <a:ext cx="2918030" cy="214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634FA5-2800-4BC7-AF7D-108829B91C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111" t="27315" r="31111" b="31111"/>
          <a:stretch/>
        </p:blipFill>
        <p:spPr>
          <a:xfrm>
            <a:off x="8693623" y="2183508"/>
            <a:ext cx="3015999" cy="2212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3A52B-22A2-4EEB-BFAE-13E9EC98A3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086" t="27081" r="31286" b="30294"/>
          <a:stretch/>
        </p:blipFill>
        <p:spPr>
          <a:xfrm>
            <a:off x="0" y="4367016"/>
            <a:ext cx="2885335" cy="21790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9364F-62D6-4D1A-A0B0-B8525705C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132" t="27495" r="31562" b="31054"/>
          <a:stretch/>
        </p:blipFill>
        <p:spPr>
          <a:xfrm>
            <a:off x="5803365" y="4359038"/>
            <a:ext cx="2945816" cy="2182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76DE8-266E-4157-B913-3724F61F7A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363" t="27427" r="31148" b="31399"/>
          <a:stretch/>
        </p:blipFill>
        <p:spPr>
          <a:xfrm>
            <a:off x="2854234" y="4346498"/>
            <a:ext cx="2980232" cy="2182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438FE-9B73-4175-8F65-6126A8426E7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040" t="27150" r="31378" b="31261"/>
          <a:stretch/>
        </p:blipFill>
        <p:spPr>
          <a:xfrm>
            <a:off x="8749181" y="4408766"/>
            <a:ext cx="2999298" cy="22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736B8-3564-4C33-9BBF-452C3B88D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6" t="27392" r="31261" b="31261"/>
          <a:stretch/>
        </p:blipFill>
        <p:spPr>
          <a:xfrm>
            <a:off x="0" y="0"/>
            <a:ext cx="2920225" cy="21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E5FB8-98B0-4EF8-91FE-61F9CF41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2" t="27081" r="31516" b="30764"/>
          <a:stretch/>
        </p:blipFill>
        <p:spPr>
          <a:xfrm>
            <a:off x="2920225" y="1"/>
            <a:ext cx="2897522" cy="219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4BA8-1156-499C-985D-06F70035C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4" t="27289" r="31378" b="30915"/>
          <a:stretch/>
        </p:blipFill>
        <p:spPr>
          <a:xfrm>
            <a:off x="5817747" y="0"/>
            <a:ext cx="2944154" cy="219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DB12D-5B28-4654-9EF8-7FB0046B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7" t="27565" r="31194" b="31194"/>
          <a:stretch/>
        </p:blipFill>
        <p:spPr>
          <a:xfrm>
            <a:off x="8761901" y="0"/>
            <a:ext cx="2991094" cy="219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AB968-3EC0-4586-A8A9-1D63EFDE9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74" t="26528" r="31342" b="30555"/>
          <a:stretch/>
        </p:blipFill>
        <p:spPr>
          <a:xfrm>
            <a:off x="0" y="2150972"/>
            <a:ext cx="2944155" cy="22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0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Tam</dc:creator>
  <cp:lastModifiedBy>Edwin Tam</cp:lastModifiedBy>
  <cp:revision>9</cp:revision>
  <dcterms:created xsi:type="dcterms:W3CDTF">2019-04-01T14:04:11Z</dcterms:created>
  <dcterms:modified xsi:type="dcterms:W3CDTF">2019-04-02T00:08:43Z</dcterms:modified>
</cp:coreProperties>
</file>